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Shape 293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Shape 296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Shape 303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Shape 3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Shape 306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Shape 404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Shape 405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Shape 40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Shape 41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Shape 420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Shape 42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Shape 42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Shape 424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Shape 43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Shape 434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Shape 4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Shape 4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Shape 4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Shape 44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Shape 44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Shape 4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Shape 454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Shape 455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Shape 4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Shape 4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Shape 459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Shape 4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Shape 4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Shape 464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Shape 4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Shape 4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Shape 467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Shape 4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Shape 47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Shape 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Shape 487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Shape 488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Shape 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Shape 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Shape 502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Shape 163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Shape 16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Shape 16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Shape 16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Shape 170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Shape 171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Shape 176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Shape 177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Shape 178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Shape 539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Shape 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Shape 54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Shape 54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Shape 550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Shape 55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Shape 55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Shape 560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Shape 56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Shape 56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Shape 56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Shape 57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Shape 5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Shape 57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Shape 57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Shape 58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Shape 58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Shape 590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Shape 200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Shape 201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Shape 20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Shape 20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Shape 20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Shape 20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Shape 20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Shape 21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Shape 21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Shape 21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Shape 21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Shape 21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Shape 599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Shape 609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Shape 6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Shape 612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Shape 620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Shape 6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Shape 622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Shape 623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Shape 624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Shape 62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Shape 6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Shape 62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Shape 62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Shape 62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Shape 63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Shape 63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Shape 63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Shape 63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Shape 63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Shape 64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Shape 6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Shape 64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Shape 64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Shape 64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Shape 65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Shape 65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Shape 65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Shape 65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Shape 65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Shape 65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Shape 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Shape 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Shape 249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Shape 253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